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2"/>
          </p:nvPr>
        </p:nvSpPr>
        <p:spPr>
          <a:xfrm>
            <a:off x="609599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3"/>
          </p:nvPr>
        </p:nvSpPr>
        <p:spPr>
          <a:xfrm>
            <a:off x="3866640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4"/>
          </p:nvPr>
        </p:nvSpPr>
        <p:spPr>
          <a:xfrm>
            <a:off x="3866640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609600" y="2160589"/>
            <a:ext cx="3088109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2"/>
          </p:nvPr>
        </p:nvSpPr>
        <p:spPr>
          <a:xfrm>
            <a:off x="3869204" y="2160590"/>
            <a:ext cx="308811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 rot="5400000">
            <a:off x="3840993" y="2745919"/>
            <a:ext cx="5251451" cy="978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 rot="5400000">
            <a:off x="581386" y="637812"/>
            <a:ext cx="5251451" cy="5195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 rot="5400000">
            <a:off x="1843087" y="927099"/>
            <a:ext cx="3881437" cy="634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>
            <a:spLocks noGrp="1"/>
          </p:cNvSpPr>
          <p:nvPr>
            <p:ph type="pic" idx="2"/>
          </p:nvPr>
        </p:nvSpPr>
        <p:spPr>
          <a:xfrm>
            <a:off x="609599" y="609600"/>
            <a:ext cx="6347714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609599" y="5367338"/>
            <a:ext cx="6347714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1"/>
          </p:nvPr>
        </p:nvSpPr>
        <p:spPr>
          <a:xfrm>
            <a:off x="3571275" y="514925"/>
            <a:ext cx="3386037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2"/>
          </p:nvPr>
        </p:nvSpPr>
        <p:spPr>
          <a:xfrm>
            <a:off x="609599" y="2777069"/>
            <a:ext cx="2790182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4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7937" y="-7937"/>
            <a:ext cx="9169400" cy="6873875"/>
            <a:chOff x="-8467" y="-8468"/>
            <a:chExt cx="9169805" cy="6874935"/>
          </a:xfrm>
        </p:grpSpPr>
        <p:cxnSp>
          <p:nvCxnSpPr>
            <p:cNvPr id="7" name="Google Shape;7;p1"/>
            <p:cNvCxnSpPr/>
            <p:nvPr/>
          </p:nvCxnSpPr>
          <p:spPr>
            <a:xfrm rot="10800000" flipH="1">
              <a:off x="5130497" y="4175239"/>
              <a:ext cx="4022902" cy="2683288"/>
            </a:xfrm>
            <a:prstGeom prst="straightConnector1">
              <a:avLst/>
            </a:prstGeom>
            <a:noFill/>
            <a:ln w="9525" cap="rnd" cmpd="sng">
              <a:solidFill>
                <a:srgbClr val="26262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7041932" y="-529"/>
              <a:ext cx="1219254" cy="6859057"/>
            </a:xfrm>
            <a:prstGeom prst="straightConnector1">
              <a:avLst/>
            </a:prstGeom>
            <a:noFill/>
            <a:ln w="9525" cap="rnd" cmpd="sng">
              <a:solidFill>
                <a:srgbClr val="26262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21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41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41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21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 txBox="1"/>
          <p:nvPr/>
        </p:nvSpPr>
        <p:spPr>
          <a:xfrm>
            <a:off x="5283200" y="6643687"/>
            <a:ext cx="3048000" cy="21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by Holt, Rinehart and Winston. All rights reserved.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350000" y="6248400"/>
            <a:ext cx="1792287" cy="3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"/>
          <p:cNvSpPr txBox="1"/>
          <p:nvPr/>
        </p:nvSpPr>
        <p:spPr>
          <a:xfrm>
            <a:off x="6483350" y="6278562"/>
            <a:ext cx="15240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445000" y="6248400"/>
            <a:ext cx="1792287" cy="3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"/>
          <p:cNvSpPr txBox="1"/>
          <p:nvPr/>
        </p:nvSpPr>
        <p:spPr>
          <a:xfrm>
            <a:off x="4597400" y="6278562"/>
            <a:ext cx="15240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Chapter menu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4445000" y="6278562"/>
            <a:ext cx="1792287" cy="365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6350000" y="6278562"/>
            <a:ext cx="1792287" cy="3635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Energy Pyramid Assignment</a:t>
            </a: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1) Choose any organism and write down its scientific name (You will probably have to google this.)</a:t>
            </a:r>
            <a:endParaRPr dirty="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2) Describe the ecosystem it would be in, labeling the biotic and abiotic factors.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3) </a:t>
            </a:r>
            <a:r>
              <a:rPr lang="en-US" sz="18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Draw an energy pyramid for this ecosystem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Noto Sans Symbols</vt:lpstr>
      <vt:lpstr>Trebuchet MS</vt:lpstr>
      <vt:lpstr>Facet</vt:lpstr>
      <vt:lpstr>Energy Pyramid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Pyramid Assignment</dc:title>
  <cp:lastModifiedBy>Rebecca Merritt</cp:lastModifiedBy>
  <cp:revision>2</cp:revision>
  <dcterms:modified xsi:type="dcterms:W3CDTF">2024-01-08T13:46:22Z</dcterms:modified>
</cp:coreProperties>
</file>