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81388" autoAdjust="0"/>
  </p:normalViewPr>
  <p:slideViewPr>
    <p:cSldViewPr snapToGrid="0">
      <p:cViewPr varScale="1">
        <p:scale>
          <a:sx n="60" d="100"/>
          <a:sy n="60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9D33F-F61B-469A-A964-FABF8A55FA0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CB103-046C-4483-B2D5-893103A7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3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Everyone who submits gets two points and then grade</a:t>
            </a:r>
            <a:r>
              <a:rPr lang="en-US" baseline="0" dirty="0" smtClean="0"/>
              <a:t> Q1, Q2 and A5.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Answers:</a:t>
            </a:r>
          </a:p>
          <a:p>
            <a:endParaRPr lang="en-US" dirty="0" smtClean="0"/>
          </a:p>
          <a:p>
            <a:r>
              <a:rPr lang="en-US" dirty="0" smtClean="0"/>
              <a:t>Letter</a:t>
            </a:r>
            <a:r>
              <a:rPr lang="en-US" baseline="0" dirty="0" smtClean="0"/>
              <a:t> A is Actin</a:t>
            </a:r>
            <a:r>
              <a:rPr lang="en-US" baseline="0" dirty="0" smtClean="0">
                <a:solidFill>
                  <a:srgbClr val="FF0000"/>
                </a:solidFill>
              </a:rPr>
              <a:t>……1 </a:t>
            </a:r>
            <a:r>
              <a:rPr lang="en-US" baseline="0" dirty="0" err="1" smtClean="0">
                <a:solidFill>
                  <a:srgbClr val="FF0000"/>
                </a:solidFill>
              </a:rPr>
              <a:t>pt</a:t>
            </a:r>
            <a:endParaRPr lang="en-US" baseline="0" dirty="0" smtClean="0">
              <a:solidFill>
                <a:srgbClr val="FF0000"/>
              </a:solidFill>
            </a:endParaRPr>
          </a:p>
          <a:p>
            <a:r>
              <a:rPr lang="en-US" baseline="0" dirty="0" smtClean="0"/>
              <a:t>Letter B is myosin…...1 </a:t>
            </a:r>
            <a:r>
              <a:rPr lang="en-US" baseline="0" dirty="0" err="1" smtClean="0"/>
              <a:t>pt</a:t>
            </a:r>
            <a:endParaRPr lang="en-US" baseline="0" dirty="0" smtClean="0"/>
          </a:p>
          <a:p>
            <a:r>
              <a:rPr lang="en-US" baseline="0" dirty="0" smtClean="0"/>
              <a:t>Stage 2: Calcium binds to actin and opens up the binding site for myosin head. The muscle is getting ready to attach because the ATP has hydrolyzed to ADP and Pi</a:t>
            </a:r>
          </a:p>
          <a:p>
            <a:r>
              <a:rPr lang="en-US" baseline="0" dirty="0" smtClean="0"/>
              <a:t>Stage 5: Myosin is detaching from actin</a:t>
            </a:r>
          </a:p>
          <a:p>
            <a:r>
              <a:rPr lang="en-US" baseline="0" dirty="0" smtClean="0"/>
              <a:t>Power stroke is Stage 4….….1 </a:t>
            </a:r>
            <a:r>
              <a:rPr lang="en-US" baseline="0" dirty="0" err="1" smtClean="0"/>
              <a:t>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CB103-046C-4483-B2D5-893103A738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1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7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5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C6E3-372B-4DC3-A75F-2476BF76FE1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41CC-78C2-4EE6-B185-1DDF08121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5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0914" y="119063"/>
            <a:ext cx="6142037" cy="66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>
            <a:off x="4459289" y="552451"/>
            <a:ext cx="1190625" cy="2222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4459289" y="1225551"/>
            <a:ext cx="1190625" cy="2222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29" name="TextBox 6"/>
          <p:cNvSpPr txBox="1">
            <a:spLocks noChangeArrowheads="1"/>
          </p:cNvSpPr>
          <p:nvPr/>
        </p:nvSpPr>
        <p:spPr bwMode="auto">
          <a:xfrm>
            <a:off x="954504" y="889843"/>
            <a:ext cx="17970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Q1: What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is letter A?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Q2: What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is letter B?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Q3:Explain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event at Stage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Q4:Explain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event at stage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Q5: Identify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the power stroke</a:t>
            </a:r>
          </a:p>
        </p:txBody>
      </p:sp>
      <p:sp>
        <p:nvSpPr>
          <p:cNvPr id="77830" name="TextBox 7"/>
          <p:cNvSpPr txBox="1">
            <a:spLocks noChangeArrowheads="1"/>
          </p:cNvSpPr>
          <p:nvPr/>
        </p:nvSpPr>
        <p:spPr bwMode="auto">
          <a:xfrm>
            <a:off x="4014789" y="396875"/>
            <a:ext cx="51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7831" name="TextBox 8"/>
          <p:cNvSpPr txBox="1">
            <a:spLocks noChangeArrowheads="1"/>
          </p:cNvSpPr>
          <p:nvPr/>
        </p:nvSpPr>
        <p:spPr bwMode="auto">
          <a:xfrm>
            <a:off x="4057650" y="1063625"/>
            <a:ext cx="401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2078" y="113011"/>
            <a:ext cx="24574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Activity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: 5 pts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66743" y="2830286"/>
            <a:ext cx="1567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Stage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62195" y="3244334"/>
            <a:ext cx="86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Stage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9798767" y="4289363"/>
            <a:ext cx="86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Stage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98767" y="5781099"/>
            <a:ext cx="86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Stage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8726" y="5229492"/>
            <a:ext cx="86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Stage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23845" y="3680425"/>
            <a:ext cx="86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Stage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129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ＭＳ Ｐゴシック</vt:lpstr>
      <vt:lpstr>Office Theme</vt:lpstr>
      <vt:lpstr>PowerPoint Presentation</vt:lpstr>
    </vt:vector>
  </TitlesOfParts>
  <Company>West Virginia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Sydha Salihu</dc:creator>
  <cp:lastModifiedBy>Rebecca Merritt</cp:lastModifiedBy>
  <cp:revision>3</cp:revision>
  <dcterms:created xsi:type="dcterms:W3CDTF">2018-04-29T18:52:22Z</dcterms:created>
  <dcterms:modified xsi:type="dcterms:W3CDTF">2019-04-08T16:34:51Z</dcterms:modified>
</cp:coreProperties>
</file>