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8" r:id="rId2"/>
    <p:sldId id="259" r:id="rId3"/>
    <p:sldId id="272" r:id="rId4"/>
    <p:sldId id="279" r:id="rId5"/>
    <p:sldId id="261" r:id="rId6"/>
    <p:sldId id="260" r:id="rId7"/>
    <p:sldId id="273" r:id="rId8"/>
    <p:sldId id="262" r:id="rId9"/>
    <p:sldId id="264" r:id="rId10"/>
    <p:sldId id="277" r:id="rId11"/>
    <p:sldId id="278" r:id="rId12"/>
    <p:sldId id="266" r:id="rId13"/>
    <p:sldId id="276" r:id="rId14"/>
    <p:sldId id="267" r:id="rId15"/>
    <p:sldId id="274" r:id="rId16"/>
    <p:sldId id="275" r:id="rId17"/>
    <p:sldId id="268" r:id="rId18"/>
    <p:sldId id="269" r:id="rId19"/>
    <p:sldId id="270" r:id="rId20"/>
    <p:sldId id="271" r:id="rId21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F76AB11-2F5A-4290-8F8B-91FD1B30B3A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F25D55B-2166-4671-902F-70E4AB0C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75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BB-8E6B-4557-B593-DAD7D6CA9F9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A5A-9699-497B-8947-6AD93D4B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6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BB-8E6B-4557-B593-DAD7D6CA9F9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A5A-9699-497B-8947-6AD93D4B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4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BB-8E6B-4557-B593-DAD7D6CA9F9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A5A-9699-497B-8947-6AD93D4B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0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BB-8E6B-4557-B593-DAD7D6CA9F9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A5A-9699-497B-8947-6AD93D4B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8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BB-8E6B-4557-B593-DAD7D6CA9F9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A5A-9699-497B-8947-6AD93D4B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0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BB-8E6B-4557-B593-DAD7D6CA9F9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A5A-9699-497B-8947-6AD93D4B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5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BB-8E6B-4557-B593-DAD7D6CA9F9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A5A-9699-497B-8947-6AD93D4B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0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BB-8E6B-4557-B593-DAD7D6CA9F9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A5A-9699-497B-8947-6AD93D4B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1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BB-8E6B-4557-B593-DAD7D6CA9F9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A5A-9699-497B-8947-6AD93D4B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2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BB-8E6B-4557-B593-DAD7D6CA9F9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A5A-9699-497B-8947-6AD93D4B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9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BB-8E6B-4557-B593-DAD7D6CA9F9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A5A-9699-497B-8947-6AD93D4B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1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CBBB-8E6B-4557-B593-DAD7D6CA9F9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1DA5A-9699-497B-8947-6AD93D4B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4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 or more substances physically combined</a:t>
            </a:r>
          </a:p>
          <a:p>
            <a:endParaRPr lang="en-US" sz="3600" dirty="0"/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77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Solution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Suspension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Solution- mixture where components are completely dissolved</a:t>
            </a:r>
          </a:p>
        </p:txBody>
      </p:sp>
      <p:pic>
        <p:nvPicPr>
          <p:cNvPr id="40963" name="Picture 4" descr="180px-SaltInWaterSolutionLiqu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752600"/>
            <a:ext cx="31781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 descr="50508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1611816"/>
            <a:ext cx="5354077" cy="585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1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</a:t>
            </a:r>
            <a:r>
              <a:rPr lang="en-US" smtClean="0"/>
              <a:t>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Solvent- substance that does the dissolving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example: water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 smtClean="0"/>
              <a:t>Solute- substance that is dissolved 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    Example= sugar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05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Suspension- mixture where components are not completely dissolved</a:t>
            </a:r>
          </a:p>
        </p:txBody>
      </p:sp>
      <p:pic>
        <p:nvPicPr>
          <p:cNvPr id="41988" name="Picture 4" descr="DiamondSusp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36639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Metacam_Oral_Suspension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5029200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8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Acids and Bases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38"/>
            <a:ext cx="5658394" cy="7794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makes something an acid or a 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19" y="2892719"/>
            <a:ext cx="3887288" cy="2332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amount of hydrogen ions it produces!</a:t>
            </a:r>
            <a:endParaRPr lang="en-US" sz="3600" dirty="0"/>
          </a:p>
        </p:txBody>
      </p:sp>
      <p:sp>
        <p:nvSpPr>
          <p:cNvPr id="4" name="AutoShape 2" descr="Image result for acids and ba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52" y="731520"/>
            <a:ext cx="829056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1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pH Scale- tells how acidic </a:t>
            </a:r>
            <a:br>
              <a:rPr lang="en-US" dirty="0" smtClean="0"/>
            </a:br>
            <a:r>
              <a:rPr lang="en-US" dirty="0" smtClean="0"/>
              <a:t>or basic a solution is</a:t>
            </a:r>
          </a:p>
        </p:txBody>
      </p:sp>
      <p:pic>
        <p:nvPicPr>
          <p:cNvPr id="43011" name="Picture 4" descr="ph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1"/>
            <a:ext cx="489585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 descr="ph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304800"/>
            <a:ext cx="39560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CACBCLW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" y="1582738"/>
            <a:ext cx="50292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1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Acid- low pH (0-6), make more hydrogen ions (H+)</a:t>
            </a:r>
            <a:br>
              <a:rPr lang="en-US" dirty="0" smtClean="0"/>
            </a:br>
            <a:r>
              <a:rPr lang="en-US" dirty="0" smtClean="0"/>
              <a:t>than bases, taste sour</a:t>
            </a:r>
          </a:p>
        </p:txBody>
      </p:sp>
      <p:pic>
        <p:nvPicPr>
          <p:cNvPr id="44036" name="Picture 4" descr="181cokele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7180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181hc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2" y="3095897"/>
            <a:ext cx="37734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8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Base- high pH (8-14), make fewer hydrogen ions (H+) than acids, taste bitter</a:t>
            </a:r>
          </a:p>
        </p:txBody>
      </p:sp>
      <p:pic>
        <p:nvPicPr>
          <p:cNvPr id="45060" name="Picture 5" descr="red_devil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690688"/>
            <a:ext cx="41878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ammonia-7058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1"/>
            <a:ext cx="41148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8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219201"/>
            <a:ext cx="8837553" cy="430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4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Buffer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Prevent rapid changes in pH</a:t>
            </a:r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Can be weak acid or base</a:t>
            </a:r>
          </a:p>
        </p:txBody>
      </p:sp>
    </p:spTree>
    <p:extLst>
      <p:ext uri="{BB962C8B-B14F-4D97-AF65-F5344CB8AC3E}">
        <p14:creationId xmlns:p14="http://schemas.microsoft.com/office/powerpoint/2010/main" val="23578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is polar because the oxygen and hydrogen share electrons UNEQUALLY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Polar molecules- have a positive end and a negative end</a:t>
            </a:r>
          </a:p>
          <a:p>
            <a:endParaRPr lang="en-US" dirty="0"/>
          </a:p>
          <a:p>
            <a:r>
              <a:rPr lang="en-US" dirty="0" smtClean="0"/>
              <a:t>Non polar molecules- have no partial charges</a:t>
            </a:r>
          </a:p>
          <a:p>
            <a:pPr lvl="1"/>
            <a:r>
              <a:rPr lang="en-US" dirty="0" smtClean="0"/>
              <a:t>Example- oil</a:t>
            </a:r>
          </a:p>
          <a:p>
            <a:endParaRPr lang="en-US" dirty="0"/>
          </a:p>
          <a:p>
            <a:r>
              <a:rPr lang="en-US" dirty="0" smtClean="0"/>
              <a:t>Polar molecules are attracted to other polar molecules!!!</a:t>
            </a:r>
          </a:p>
          <a:p>
            <a:endParaRPr lang="en-US" dirty="0"/>
          </a:p>
          <a:p>
            <a:r>
              <a:rPr lang="en-US" dirty="0" smtClean="0"/>
              <a:t>Oil and water don’t mix!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73" y="4310743"/>
            <a:ext cx="2604628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Charges in a Water Molecule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80" y="1690688"/>
            <a:ext cx="5265557" cy="5149576"/>
          </a:xfrm>
        </p:spPr>
      </p:pic>
    </p:spTree>
    <p:extLst>
      <p:ext uri="{BB962C8B-B14F-4D97-AF65-F5344CB8AC3E}">
        <p14:creationId xmlns:p14="http://schemas.microsoft.com/office/powerpoint/2010/main" val="41853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Hydrogen Bonding- a weak bond that attaches one water molecule to another water molecule</a:t>
            </a:r>
            <a:endParaRPr lang="en-US" dirty="0"/>
          </a:p>
        </p:txBody>
      </p:sp>
      <p:pic>
        <p:nvPicPr>
          <p:cNvPr id="35843" name="Picture 2" descr="http://pediaa.com/wp-content/uploads/2017/02/Difference-Between-Intermolecular-and-Intramolecular-Hydrogen-Bonding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962401"/>
            <a:ext cx="4679950" cy="279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academic.brooklyn.cuny.edu/biology/bio4fv/page/image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38401"/>
            <a:ext cx="3429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424" y="2288679"/>
            <a:ext cx="535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Oxygen has a partial negative charge and </a:t>
            </a:r>
          </a:p>
          <a:p>
            <a:r>
              <a:rPr lang="en-US" sz="2400" dirty="0" smtClean="0"/>
              <a:t>hydrogen has a partial positive charge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4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05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1" y="1565275"/>
            <a:ext cx="728662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1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Hydrogen Bonding causes water’s properties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4093" y="2043952"/>
            <a:ext cx="6185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800" dirty="0" smtClean="0"/>
              <a:t>Cohesion</a:t>
            </a:r>
          </a:p>
          <a:p>
            <a:pPr marL="342900" indent="-342900">
              <a:buAutoNum type="arabicParenR"/>
            </a:pPr>
            <a:endParaRPr lang="en-US" sz="4800" dirty="0" smtClean="0"/>
          </a:p>
          <a:p>
            <a:pPr marL="342900" indent="-342900">
              <a:buAutoNum type="arabicParenR"/>
            </a:pPr>
            <a:r>
              <a:rPr lang="en-US" sz="4800" dirty="0" smtClean="0"/>
              <a:t>Adhesion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745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surfacet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0055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1144588"/>
            <a:ext cx="11153503" cy="546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Cohesion-attraction </a:t>
            </a:r>
            <a:r>
              <a:rPr lang="en-US" dirty="0"/>
              <a:t>between molecules of the same substance</a:t>
            </a:r>
            <a:br>
              <a:rPr lang="en-US" dirty="0"/>
            </a:br>
            <a:r>
              <a:rPr lang="en-US" dirty="0" smtClean="0"/>
              <a:t>	example- </a:t>
            </a:r>
            <a:r>
              <a:rPr lang="en-US" dirty="0"/>
              <a:t>surface tension</a:t>
            </a:r>
            <a:br>
              <a:rPr 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dirty="0" smtClean="0"/>
          </a:p>
        </p:txBody>
      </p:sp>
      <p:pic>
        <p:nvPicPr>
          <p:cNvPr id="36869" name="Picture 6" descr="WaterBeadsOnPlantPlusWaterCh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30" y="1844040"/>
            <a:ext cx="5860869" cy="512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 descr="505107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32766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800px-Drops_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68" y="1844040"/>
            <a:ext cx="2978331" cy="257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8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8100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Adhesion</a:t>
            </a:r>
          </a:p>
        </p:txBody>
      </p:sp>
      <p:pic>
        <p:nvPicPr>
          <p:cNvPr id="38915" name="Picture 4" descr="bil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5720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menisc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47244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457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8400" y="301627"/>
            <a:ext cx="60933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/>
              <a:t>Adhesion-attraction </a:t>
            </a:r>
            <a:r>
              <a:rPr lang="en-US" sz="2800" dirty="0"/>
              <a:t>between molecules 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of </a:t>
            </a:r>
            <a:r>
              <a:rPr lang="en-US" sz="2800" dirty="0"/>
              <a:t>different substances</a:t>
            </a:r>
          </a:p>
        </p:txBody>
      </p:sp>
    </p:spTree>
    <p:extLst>
      <p:ext uri="{BB962C8B-B14F-4D97-AF65-F5344CB8AC3E}">
        <p14:creationId xmlns:p14="http://schemas.microsoft.com/office/powerpoint/2010/main" val="17134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217</Words>
  <Application>Microsoft Office PowerPoint</Application>
  <PresentationFormat>Widescreen</PresentationFormat>
  <Paragraphs>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Water</vt:lpstr>
      <vt:lpstr>PowerPoint Presentation</vt:lpstr>
      <vt:lpstr>Water is polar because the oxygen and hydrogen share electrons UNEQUALLY</vt:lpstr>
      <vt:lpstr>Charges in a Water Molecule</vt:lpstr>
      <vt:lpstr>Hydrogen Bonding- a weak bond that attaches one water molecule to another water molecule</vt:lpstr>
      <vt:lpstr>PowerPoint Presentation</vt:lpstr>
      <vt:lpstr>PowerPoint Presentation</vt:lpstr>
      <vt:lpstr>Cohesion-attraction between molecules of the same substance  example- surface tension  </vt:lpstr>
      <vt:lpstr>Adhesion</vt:lpstr>
      <vt:lpstr>Mixture</vt:lpstr>
      <vt:lpstr>Types of Mixtures</vt:lpstr>
      <vt:lpstr>Solution- mixture where components are completely dissolved</vt:lpstr>
      <vt:lpstr>Parts of a Solution</vt:lpstr>
      <vt:lpstr>Suspension- mixture where components are not completely dissolved</vt:lpstr>
      <vt:lpstr>Acids and Bases</vt:lpstr>
      <vt:lpstr>What makes something an acid or a base?</vt:lpstr>
      <vt:lpstr>pH Scale- tells how acidic  or basic a solution is</vt:lpstr>
      <vt:lpstr>Acid- low pH (0-6), make more hydrogen ions (H+) than bases, taste sour</vt:lpstr>
      <vt:lpstr>Base- high pH (8-14), make fewer hydrogen ions (H+) than acids, taste bitter</vt:lpstr>
      <vt:lpstr>Buffer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Merritt</dc:creator>
  <cp:lastModifiedBy>Rebecca Merritt</cp:lastModifiedBy>
  <cp:revision>27</cp:revision>
  <cp:lastPrinted>2019-09-17T15:21:44Z</cp:lastPrinted>
  <dcterms:created xsi:type="dcterms:W3CDTF">2017-09-06T13:05:38Z</dcterms:created>
  <dcterms:modified xsi:type="dcterms:W3CDTF">2022-09-20T11:34:37Z</dcterms:modified>
</cp:coreProperties>
</file>